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Lato" panose="020B0604020202020204" charset="0"/>
      <p:regular r:id="rId11"/>
      <p:bold r:id="rId12"/>
      <p:italic r:id="rId13"/>
      <p:boldItalic r:id="rId14"/>
    </p:embeddedFont>
    <p:embeddedFont>
      <p:font typeface="Raleway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1f53d0b73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1f53d0b73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1f53d0b73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1f53d0b73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f53d0b73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1f53d0b73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1f53d0b73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1f53d0b73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1f53d0b73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1f53d0b73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1f53d0b73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1f53d0b73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1f53d0b73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1f53d0b73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 move - Promotion of long term mobility in VET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Results - Obstacles the companies faces when hosting a participant.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About the survey.</a:t>
            </a:r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 Each partner of the project interviewed ten  companies about  the obstacles they face when hosting a participant.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The survey was simple and direct and it gave us a lot of information.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1 - Do you know any European programme?</a:t>
            </a:r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  Almost 100 % of the companies interviewed knew about European programmes for vocational students and graduates.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They all mentioned the Erasmus programmes and some of them referred the old Leonardo programme.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2 - Have you ever had any European programme participant?</a:t>
            </a:r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body" idx="1"/>
          </p:nvPr>
        </p:nvSpPr>
        <p:spPr>
          <a:xfrm>
            <a:off x="2400250" y="1617375"/>
            <a:ext cx="63762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Most of the interviewed companies ( about 90%) have had an European programme participant, that is why they knew about the European programmes.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Who did not, was willing to host one, none of the interviewed companies refused the possibility of hosting a participant.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Those who did, for  almost 90% it was a very good experience.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3- List of the most important criterias to host a foreign student.</a:t>
            </a:r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The qualification is stated as the most important fact to host a foreign student, followed by the duration 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Age is not an important  fact for them.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It is necessary to remark than most of them emphasizes the importance of language skills.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Soft skills are also welcome together with a sense of responsibility and initiative.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4-Minimum length of the training period.</a:t>
            </a:r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"/>
              <a:t>Most of the companies  ( about 75% ) mentioned as a minimum length  of the training period from two to three months.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5- List of obstacles</a:t>
            </a:r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While some of them were highly satisfied  with the experience, the list of the main obstacles , in order of importance are the followings: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Language problems and the  short length of the training period are the most highlighted.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It was also mentioned the lack of soft skills, motivation and ethic of the participants.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6- List of optimal conditions to host a participant.</a:t>
            </a:r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The ideal condition for companies start with good language skills of the participant plus a good duration of the training period.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Again soft skills ,open  and positive attitude from the participant are very important for them together with the self initiative and motivation.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Funds for companies from Eu were also mentioned and the simplification of the paperwork.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Bildschirmpräsentation (16:9)</PresentationFormat>
  <Paragraphs>28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Raleway</vt:lpstr>
      <vt:lpstr>Arial</vt:lpstr>
      <vt:lpstr>Lato</vt:lpstr>
      <vt:lpstr>Swiss</vt:lpstr>
      <vt:lpstr>Pro move - Promotion of long term mobility in VET</vt:lpstr>
      <vt:lpstr>About the survey.</vt:lpstr>
      <vt:lpstr>1 - Do you know any European programme?</vt:lpstr>
      <vt:lpstr>2 - Have you ever had any European programme participant?</vt:lpstr>
      <vt:lpstr>3- List of the most important criterias to host a foreign student.</vt:lpstr>
      <vt:lpstr>4-Minimum length of the training period.</vt:lpstr>
      <vt:lpstr>5- List of obstacles</vt:lpstr>
      <vt:lpstr>6- List of optimal conditions to host a participant.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move - Promotion of long term mobility in VET</dc:title>
  <dc:creator>Iwona von Polentz</dc:creator>
  <cp:lastModifiedBy>Iwona von Polentz</cp:lastModifiedBy>
  <cp:revision>1</cp:revision>
  <dcterms:modified xsi:type="dcterms:W3CDTF">2019-11-20T11:53:06Z</dcterms:modified>
</cp:coreProperties>
</file>